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1"/>
  </p:notesMasterIdLst>
  <p:sldIdLst>
    <p:sldId id="256" r:id="rId5"/>
    <p:sldId id="291" r:id="rId6"/>
    <p:sldId id="303" r:id="rId7"/>
    <p:sldId id="304" r:id="rId8"/>
    <p:sldId id="305" r:id="rId9"/>
    <p:sldId id="30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291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7321" autoAdjust="0"/>
  </p:normalViewPr>
  <p:slideViewPr>
    <p:cSldViewPr snapToGrid="0" snapToObjects="1">
      <p:cViewPr varScale="1">
        <p:scale>
          <a:sx n="88" d="100"/>
          <a:sy n="8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Users,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Machines, service accounts fall under the NPE designation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3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Users,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Machines, service accounts fall under the NPE designation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impossible travel time here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5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9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Users,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Machines, service accounts fall under the NPE designation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0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ear_-_Noun_project_7137.sv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User_(computing)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ear_-_Noun_project_7137.sv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User_(computing)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titchingwithattitude.blogspot.com/2012/03/webinar-learning-new-thing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enounproject.com/term/you-are-here/611348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lthistory.wikia.com/wiki/Human_Evolution_(Map_Game)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laptop-png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hyperlink" Target="https://en.wikipedia.org/wiki/File:Red_X.sv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Router_mark.PNG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hyperlink" Target="http://www.publicdomainpictures.net/view-image.php?image=51815&amp;picture=coffee-shop" TargetMode="External"/><Relationship Id="rId4" Type="http://schemas.openxmlformats.org/officeDocument/2006/relationships/hyperlink" Target="http://stitchingwithattitude.blogspot.com/2012/03/webinar-learning-new-things.html" TargetMode="External"/><Relationship Id="rId9" Type="http://schemas.openxmlformats.org/officeDocument/2006/relationships/image" Target="../media/image15.jpg"/><Relationship Id="rId14" Type="http://schemas.openxmlformats.org/officeDocument/2006/relationships/hyperlink" Target="https://pixabay.com/en/quality-hook-check-mark-ticked-off-50095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descargas.pntic.mec.es/cedec/proyectoedia/ingles/contenidos/cookbook/at_the_restaurant.html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ubai-experience.com/shopping-in-dubai/" TargetMode="External"/><Relationship Id="rId5" Type="http://schemas.openxmlformats.org/officeDocument/2006/relationships/image" Target="../media/image19.jpg"/><Relationship Id="rId10" Type="http://schemas.openxmlformats.org/officeDocument/2006/relationships/hyperlink" Target="https://simple.wikipedia.org/wiki/Globe_Life_Park_in_Arlington" TargetMode="External"/><Relationship Id="rId4" Type="http://schemas.openxmlformats.org/officeDocument/2006/relationships/hyperlink" Target="http://commons.wikimedia.org/wiki/File:FEMA_-_45096_-_New_boat_ramp_at_Mississippi_beach.jpg" TargetMode="External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Account Policies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Set of configuration parameters</a:t>
            </a:r>
          </a:p>
          <a:p>
            <a:r>
              <a:rPr lang="en-US" sz="2800" dirty="0"/>
              <a:t>User accounts</a:t>
            </a:r>
          </a:p>
          <a:p>
            <a:r>
              <a:rPr lang="en-US" sz="2800" dirty="0"/>
              <a:t>Computer accounts</a:t>
            </a:r>
          </a:p>
        </p:txBody>
      </p:sp>
      <p:pic>
        <p:nvPicPr>
          <p:cNvPr id="5" name="Picture 4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B8A2427B-0D29-4DFA-BA69-FF1C891D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09364" y="3429000"/>
            <a:ext cx="2253777" cy="1803022"/>
          </a:xfrm>
          <a:prstGeom prst="rect">
            <a:avLst/>
          </a:prstGeom>
        </p:spPr>
      </p:pic>
      <p:pic>
        <p:nvPicPr>
          <p:cNvPr id="6" name="Picture 5" descr="A picture containing food, holding, orange, blue&#10;&#10;Description automatically generated">
            <a:extLst>
              <a:ext uri="{FF2B5EF4-FFF2-40B4-BE49-F238E27FC236}">
                <a16:creationId xmlns:a16="http://schemas.microsoft.com/office/drawing/2014/main" id="{4AF94C6A-19D3-4182-8C77-7908067ED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3466" y="3305412"/>
            <a:ext cx="2253777" cy="225377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ADFE39B-8600-4C61-BE7B-982877115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36667" y="1008821"/>
            <a:ext cx="1934497" cy="19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1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Access Policies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Conditions granting or denying access</a:t>
            </a:r>
          </a:p>
          <a:p>
            <a:pPr lvl="1"/>
            <a:r>
              <a:rPr lang="en-US" sz="2600" dirty="0"/>
              <a:t> Network location</a:t>
            </a:r>
          </a:p>
          <a:p>
            <a:pPr lvl="1"/>
            <a:r>
              <a:rPr lang="en-US" sz="2600" dirty="0"/>
              <a:t> Time-based</a:t>
            </a:r>
          </a:p>
          <a:p>
            <a:pPr lvl="1"/>
            <a:r>
              <a:rPr lang="en-US" sz="2600" dirty="0"/>
              <a:t> IP address</a:t>
            </a:r>
          </a:p>
          <a:p>
            <a:pPr lvl="1"/>
            <a:r>
              <a:rPr lang="en-US" sz="2600" dirty="0"/>
              <a:t> Subnet</a:t>
            </a:r>
          </a:p>
        </p:txBody>
      </p:sp>
      <p:pic>
        <p:nvPicPr>
          <p:cNvPr id="5" name="Picture 4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B8A2427B-0D29-4DFA-BA69-FF1C891D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09364" y="3429000"/>
            <a:ext cx="2253777" cy="1803022"/>
          </a:xfrm>
          <a:prstGeom prst="rect">
            <a:avLst/>
          </a:prstGeom>
        </p:spPr>
      </p:pic>
      <p:pic>
        <p:nvPicPr>
          <p:cNvPr id="6" name="Picture 5" descr="A picture containing food, holding, orange, blue&#10;&#10;Description automatically generated">
            <a:extLst>
              <a:ext uri="{FF2B5EF4-FFF2-40B4-BE49-F238E27FC236}">
                <a16:creationId xmlns:a16="http://schemas.microsoft.com/office/drawing/2014/main" id="{4AF94C6A-19D3-4182-8C77-7908067ED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3466" y="3305412"/>
            <a:ext cx="2253777" cy="225377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ADFE39B-8600-4C61-BE7B-982877115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36667" y="1008821"/>
            <a:ext cx="1934497" cy="19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Geolocation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600" dirty="0"/>
              <a:t>Identifying users based on location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F4B2B6F8-BBA3-4A18-99E7-60F75F272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58016" y="1593166"/>
            <a:ext cx="10129725" cy="4687891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70A48675-A1FF-4289-BCAB-E18035DD2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10454" y="2714332"/>
            <a:ext cx="714668" cy="7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Geofencing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2600" dirty="0"/>
              <a:t>Location-based logical boundaries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E01672-CDB9-47EF-ADC0-9128BF691AEC}"/>
              </a:ext>
            </a:extLst>
          </p:cNvPr>
          <p:cNvSpPr/>
          <p:nvPr/>
        </p:nvSpPr>
        <p:spPr>
          <a:xfrm flipH="1">
            <a:off x="253397" y="2111205"/>
            <a:ext cx="3498925" cy="27880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A32E83A-2394-468D-BC8D-4F12F3DF470D}"/>
              </a:ext>
            </a:extLst>
          </p:cNvPr>
          <p:cNvSpPr/>
          <p:nvPr/>
        </p:nvSpPr>
        <p:spPr>
          <a:xfrm>
            <a:off x="4260336" y="2332580"/>
            <a:ext cx="3671327" cy="18967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39F64-8872-46E8-8BA7-B1DE384F5978}"/>
              </a:ext>
            </a:extLst>
          </p:cNvPr>
          <p:cNvSpPr/>
          <p:nvPr/>
        </p:nvSpPr>
        <p:spPr>
          <a:xfrm flipH="1">
            <a:off x="8593280" y="2179514"/>
            <a:ext cx="2987297" cy="230723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7DAC2-C698-4A05-B309-DB723B17EB7E}"/>
              </a:ext>
            </a:extLst>
          </p:cNvPr>
          <p:cNvSpPr txBox="1"/>
          <p:nvPr/>
        </p:nvSpPr>
        <p:spPr>
          <a:xfrm>
            <a:off x="1364224" y="2581386"/>
            <a:ext cx="12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Office</a:t>
            </a:r>
          </a:p>
        </p:txBody>
      </p:sp>
      <p:pic>
        <p:nvPicPr>
          <p:cNvPr id="17" name="Picture 1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BEECEA58-6F35-4774-AD12-64A5BAA7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14" y="3201280"/>
            <a:ext cx="828541" cy="662833"/>
          </a:xfrm>
          <a:prstGeom prst="rect">
            <a:avLst/>
          </a:prstGeom>
        </p:spPr>
      </p:pic>
      <p:pic>
        <p:nvPicPr>
          <p:cNvPr id="18" name="Picture 17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F5B17D0D-7529-44AD-805B-80AAB71F5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3577" y="3730549"/>
            <a:ext cx="828541" cy="662833"/>
          </a:xfrm>
          <a:prstGeom prst="rect">
            <a:avLst/>
          </a:prstGeom>
        </p:spPr>
      </p:pic>
      <p:pic>
        <p:nvPicPr>
          <p:cNvPr id="19" name="Picture 18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0D664C51-A381-4F8B-903A-B8BA9F5D9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04669" y="3333129"/>
            <a:ext cx="828541" cy="6628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C38BEB-EC22-44AD-9015-A5C2BE8858A1}"/>
              </a:ext>
            </a:extLst>
          </p:cNvPr>
          <p:cNvSpPr txBox="1"/>
          <p:nvPr/>
        </p:nvSpPr>
        <p:spPr>
          <a:xfrm>
            <a:off x="9363300" y="254015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Office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4B681-CD44-4277-9F94-2117CD8144B0}"/>
              </a:ext>
            </a:extLst>
          </p:cNvPr>
          <p:cNvSpPr txBox="1"/>
          <p:nvPr/>
        </p:nvSpPr>
        <p:spPr>
          <a:xfrm>
            <a:off x="5622151" y="2950718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57B49BB-6848-4292-BE47-EC203AB4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92807" y="2928947"/>
            <a:ext cx="949779" cy="84728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AED8142-02AC-468E-BAFA-8233C73F8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48512" y="2909486"/>
            <a:ext cx="949779" cy="847285"/>
          </a:xfrm>
          <a:prstGeom prst="rect">
            <a:avLst/>
          </a:prstGeom>
        </p:spPr>
      </p:pic>
      <p:pic>
        <p:nvPicPr>
          <p:cNvPr id="26" name="Picture 25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C6BB940-8C02-4654-9D36-30BE1A11C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93478" y="3336936"/>
            <a:ext cx="416584" cy="416584"/>
          </a:xfrm>
          <a:prstGeom prst="rect">
            <a:avLst/>
          </a:prstGeom>
        </p:spPr>
      </p:pic>
      <p:pic>
        <p:nvPicPr>
          <p:cNvPr id="32" name="Picture 31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FE4E8BB5-914F-4F36-9E1C-B6E2095561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946775" y="3864113"/>
            <a:ext cx="452961" cy="452961"/>
          </a:xfrm>
          <a:prstGeom prst="rect">
            <a:avLst/>
          </a:prstGeom>
        </p:spPr>
      </p:pic>
      <p:pic>
        <p:nvPicPr>
          <p:cNvPr id="33" name="Picture 3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E6BE5A52-375A-4631-B8F9-8F3964FA8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25655" y="3186040"/>
            <a:ext cx="452961" cy="452961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40C586-B4CC-442E-A89B-A6EAC4709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767427" y="4570590"/>
            <a:ext cx="2657145" cy="1896727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5EDD756D-569B-4784-AC14-725C05B77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831425" y="6077621"/>
            <a:ext cx="521208" cy="521208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37DA02D6-ED5F-4BA9-B2B2-AE44965D8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59297" y="3618137"/>
            <a:ext cx="521208" cy="521208"/>
          </a:xfrm>
          <a:prstGeom prst="rect">
            <a:avLst/>
          </a:prstGeom>
        </p:spPr>
      </p:pic>
      <p:pic>
        <p:nvPicPr>
          <p:cNvPr id="40" name="Picture 39" descr="Shape, logo, arrow&#10;&#10;Description automatically generated">
            <a:extLst>
              <a:ext uri="{FF2B5EF4-FFF2-40B4-BE49-F238E27FC236}">
                <a16:creationId xmlns:a16="http://schemas.microsoft.com/office/drawing/2014/main" id="{D316EAAE-3CC1-4789-9F72-8DC41992E0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648310" y="2628015"/>
            <a:ext cx="990122" cy="990122"/>
          </a:xfrm>
          <a:prstGeom prst="rect">
            <a:avLst/>
          </a:prstGeom>
        </p:spPr>
      </p:pic>
      <p:pic>
        <p:nvPicPr>
          <p:cNvPr id="41" name="Picture 40" descr="Shape, logo, arrow&#10;&#10;Description automatically generated">
            <a:extLst>
              <a:ext uri="{FF2B5EF4-FFF2-40B4-BE49-F238E27FC236}">
                <a16:creationId xmlns:a16="http://schemas.microsoft.com/office/drawing/2014/main" id="{CF087204-B4DA-4B9E-A0F4-FC102E2DD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23262" y="2329928"/>
            <a:ext cx="990122" cy="9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7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75" y="-109145"/>
            <a:ext cx="11175123" cy="10419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elle Sans" panose="02000503000000020004" pitchFamily="2" charset="0"/>
              </a:rPr>
              <a:t>Geotagging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A45E3E3-DB72-EC4B-87E5-C959B1CE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32496"/>
            <a:ext cx="11175123" cy="4687891"/>
          </a:xfrm>
        </p:spPr>
        <p:txBody>
          <a:bodyPr>
            <a:normAutofit/>
          </a:bodyPr>
          <a:lstStyle/>
          <a:p>
            <a:r>
              <a:rPr lang="en-US" sz="2600" dirty="0"/>
              <a:t>Attaching location-based metadata</a:t>
            </a:r>
          </a:p>
        </p:txBody>
      </p:sp>
      <p:pic>
        <p:nvPicPr>
          <p:cNvPr id="10" name="Picture 9" descr="A bridge over a body of water&#10;&#10;Description automatically generated">
            <a:extLst>
              <a:ext uri="{FF2B5EF4-FFF2-40B4-BE49-F238E27FC236}">
                <a16:creationId xmlns:a16="http://schemas.microsoft.com/office/drawing/2014/main" id="{06506012-DBA4-4BAA-8750-C3ACC9FE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0830" y="1684188"/>
            <a:ext cx="3329169" cy="2219446"/>
          </a:xfrm>
          <a:prstGeom prst="rect">
            <a:avLst/>
          </a:prstGeom>
        </p:spPr>
      </p:pic>
      <p:pic>
        <p:nvPicPr>
          <p:cNvPr id="13" name="Picture 12" descr="The inside of a building&#10;&#10;Description automatically generated">
            <a:extLst>
              <a:ext uri="{FF2B5EF4-FFF2-40B4-BE49-F238E27FC236}">
                <a16:creationId xmlns:a16="http://schemas.microsoft.com/office/drawing/2014/main" id="{826B52ED-D4C5-4100-8758-EEA9486D7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13052" y="1684188"/>
            <a:ext cx="3329169" cy="2219446"/>
          </a:xfrm>
          <a:prstGeom prst="rect">
            <a:avLst/>
          </a:prstGeom>
        </p:spPr>
      </p:pic>
      <p:pic>
        <p:nvPicPr>
          <p:cNvPr id="16" name="Picture 15" descr="A store front at day&#10;&#10;Description automatically generated">
            <a:extLst>
              <a:ext uri="{FF2B5EF4-FFF2-40B4-BE49-F238E27FC236}">
                <a16:creationId xmlns:a16="http://schemas.microsoft.com/office/drawing/2014/main" id="{4EB82BCA-07AB-4CB2-B3F0-52BCFDAFB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81383" y="4103514"/>
            <a:ext cx="3360838" cy="2268565"/>
          </a:xfrm>
          <a:prstGeom prst="rect">
            <a:avLst/>
          </a:prstGeom>
        </p:spPr>
      </p:pic>
      <p:pic>
        <p:nvPicPr>
          <p:cNvPr id="18" name="Picture 17" descr="A baseball stadium&#10;&#10;Description automatically generated">
            <a:extLst>
              <a:ext uri="{FF2B5EF4-FFF2-40B4-BE49-F238E27FC236}">
                <a16:creationId xmlns:a16="http://schemas.microsoft.com/office/drawing/2014/main" id="{0D754C13-C26A-4D2B-B08D-6E6749922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830831" y="4152634"/>
            <a:ext cx="3341700" cy="22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0610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C6347ECF-DF55-4291-8726-ECED5601D7B2}"/>
</file>

<file path=customXml/itemProps2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purl.org/dc/dcmitype/"/>
    <ds:schemaRef ds:uri="http://www.w3.org/XML/1998/namespace"/>
    <ds:schemaRef ds:uri="25f43890-8f97-4037-b6ca-5734ee50196d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de64167-ec1d-41c3-9c60-bdac5dd5df1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3029</TotalTime>
  <Words>96</Words>
  <Application>Microsoft Office PowerPoint</Application>
  <PresentationFormat>Widescreen</PresentationFormat>
  <Paragraphs>32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Adelle Sans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Account Policies</vt:lpstr>
      <vt:lpstr>Access Policies</vt:lpstr>
      <vt:lpstr>Geolocation</vt:lpstr>
      <vt:lpstr>Geofencing</vt:lpstr>
      <vt:lpstr>Geotagging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202</cp:revision>
  <dcterms:created xsi:type="dcterms:W3CDTF">2019-03-13T18:02:49Z</dcterms:created>
  <dcterms:modified xsi:type="dcterms:W3CDTF">2021-01-19T14:22:11Z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